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7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F5D3E-BC5D-FBC9-7E4A-CBCAA6667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DFF0C5-1D60-DB0F-1192-A31AC34831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CD374-0EA4-243D-E25D-A53F8FC45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D79F-6362-4A44-A851-F34651219064}" type="datetimeFigureOut">
              <a:rPr lang="en-IN" smtClean="0"/>
              <a:t>26-03-2025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F0041-CCB7-50DE-39D2-690741E49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B8A1E-B39F-7684-1A17-1C1EF16B5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0131-1125-4D4B-BF06-579273B2403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5897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D1589-ACC4-B526-A710-E0B1597A1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3C320C-8FB3-D860-5A5D-F0841FEF1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2325B-2043-7590-BD9D-5A8CF0509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D79F-6362-4A44-A851-F34651219064}" type="datetimeFigureOut">
              <a:rPr lang="en-IN" smtClean="0"/>
              <a:t>26-03-2025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797BF-43CE-FECB-BF2D-3009CE2C7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C8906-399E-4174-00A5-37CD134A4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0131-1125-4D4B-BF06-579273B2403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9372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369AFC-1EEA-21D9-27DD-44AC474A5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78541A-12A6-DBE6-4EFF-1D033C4110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7256F-C875-5E4B-67D8-CB8199E55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D79F-6362-4A44-A851-F34651219064}" type="datetimeFigureOut">
              <a:rPr lang="en-IN" smtClean="0"/>
              <a:t>26-03-2025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E2ACD-EA04-1D36-FD71-B9E269AF5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AD3DC-87E6-CC6A-5A6C-89359C515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0131-1125-4D4B-BF06-579273B2403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863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2462A-5ED8-103F-5179-D54ADD000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024EA-E81B-4C42-1435-CCEB12769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BB25A-D2F3-750A-1A29-5B445C5C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D79F-6362-4A44-A851-F34651219064}" type="datetimeFigureOut">
              <a:rPr lang="en-IN" smtClean="0"/>
              <a:t>26-03-2025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EC2A1-387B-AE03-2814-915E2045B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C4A95-BDF1-7529-1928-253219934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0131-1125-4D4B-BF06-579273B2403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48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2723C-04A8-BB2D-925A-52DC74C9D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83AC4-260F-A34D-A52C-F0042F41C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96D93-331D-A503-5E76-78DEA05F4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D79F-6362-4A44-A851-F34651219064}" type="datetimeFigureOut">
              <a:rPr lang="en-IN" smtClean="0"/>
              <a:t>26-03-2025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33608-6020-FECA-15D9-65568BB8E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7B34C-C7CD-6352-BBD5-9A0B78EDE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0131-1125-4D4B-BF06-579273B2403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562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4BFC0-9400-B35A-E461-142D1BFF6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DB3FB-9678-BFED-CF6E-CB831449EB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E37E5-D428-B8C4-FE07-5475558B0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C2FFC-9E67-B7C9-42ED-251BCBF3D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D79F-6362-4A44-A851-F34651219064}" type="datetimeFigureOut">
              <a:rPr lang="en-IN" smtClean="0"/>
              <a:t>26-03-2025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B703F5-07CA-71CE-3491-DD2262135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B540FE-0204-4115-5FA8-1EC1C1251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0131-1125-4D4B-BF06-579273B2403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713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A5875-D785-7200-FAFB-305EAE25A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CD00A-CD25-E2FF-F67A-D3B585F42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250728-D50A-40E3-58FE-3EE0EABD5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AFDAB2-D14C-5B7C-70A2-3ED60137C7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CD74B9-9623-2D32-3E4A-6BAD72CC2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FC7483-116A-4E72-5C69-965FFB945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D79F-6362-4A44-A851-F34651219064}" type="datetimeFigureOut">
              <a:rPr lang="en-IN" smtClean="0"/>
              <a:t>26-03-2025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E70722-5873-C7ED-D8EE-D71737650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913F31-95C7-F99B-86E6-0E921B1F7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0131-1125-4D4B-BF06-579273B2403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3279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9CE09-83D7-C0A2-25EA-35C6806F1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5C20C8-8400-69D1-A6D2-81690A18C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D79F-6362-4A44-A851-F34651219064}" type="datetimeFigureOut">
              <a:rPr lang="en-IN" smtClean="0"/>
              <a:t>26-03-2025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5EC400-AF6E-3748-8115-6C8B24CC8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4A8780-FEDA-3EA3-E12C-76BB88FE8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0131-1125-4D4B-BF06-579273B2403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2135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CD237F-E877-87B3-5FE6-4DC2079C8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D79F-6362-4A44-A851-F34651219064}" type="datetimeFigureOut">
              <a:rPr lang="en-IN" smtClean="0"/>
              <a:t>26-03-2025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4C332A-5AC3-BB21-F02D-FB547096F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1FB14-9B0C-F965-F564-722F66810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0131-1125-4D4B-BF06-579273B2403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4152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6945D-0CF0-8100-9B76-644BDF654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BFD5B-DA8B-B50F-B4F7-8D1C90DC8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02E30E-4292-C636-05FA-090AEB2AFF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6EA699-C4D4-0443-1609-64A6B09AB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D79F-6362-4A44-A851-F34651219064}" type="datetimeFigureOut">
              <a:rPr lang="en-IN" smtClean="0"/>
              <a:t>26-03-2025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C3D2F-4D8A-78DB-3CC6-CF0767139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F6DC7-3142-3E02-CA67-D5F82153A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0131-1125-4D4B-BF06-579273B2403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042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0685D-1DF0-71AB-D726-050CF268C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FAC4E-921F-AB53-846A-D41A512521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7783AD-74B4-EC09-E08D-14C5E438D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F2821-9454-4E95-AF2B-E6178FA84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D79F-6362-4A44-A851-F34651219064}" type="datetimeFigureOut">
              <a:rPr lang="en-IN" smtClean="0"/>
              <a:t>26-03-2025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DBD609-0FCE-B5A6-A6EF-2DABB1025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5C530A-931A-56B1-C505-5AD536A93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0131-1125-4D4B-BF06-579273B2403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970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C9CAE0-C399-758F-A8A4-4AC480446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E4A1E-9436-5BFF-7981-C62C4F28E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4E5FE-B92E-6063-ECAC-1FE6F82AFA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7D79F-6362-4A44-A851-F34651219064}" type="datetimeFigureOut">
              <a:rPr lang="en-IN" smtClean="0"/>
              <a:t>26-03-2025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DE0E3-5A54-187A-B0CA-4AB1C08EC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8003F-972F-C8CA-AA0D-BC06E01333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30131-1125-4D4B-BF06-579273B2403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971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9310F6-5FF2-4741-3A04-02CE692A7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53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4159D0-FE6B-D549-DA88-F963BCCFE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44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D7568-9126-BD12-DC09-9F11CF826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3FC826-923F-9025-2F77-C5722D164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13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D756D-8BA4-AE30-2714-13E624B2E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12060A-5AF7-EDFD-63E5-61BEC8411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79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D78A8-A6EA-E897-87B6-888DAAA10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B4546B-D838-4F45-90D0-B60DC8F07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50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MEETY</dc:creator>
  <cp:lastModifiedBy>Meety Events Pvt Ltd</cp:lastModifiedBy>
  <cp:revision>2</cp:revision>
  <dcterms:created xsi:type="dcterms:W3CDTF">2025-03-12T10:36:02Z</dcterms:created>
  <dcterms:modified xsi:type="dcterms:W3CDTF">2025-03-26T06:48:46Z</dcterms:modified>
</cp:coreProperties>
</file>